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109C9-C589-41E4-A691-E71761AD7AE5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20B54-D83C-476A-ACE2-7E73FE598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0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20B54-D83C-476A-ACE2-7E73FE598F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45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98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1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10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7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0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5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8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4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8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C9F85-6F0F-4081-8023-F357C0915DB8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3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3747" y="2134978"/>
            <a:ext cx="6913419" cy="1199659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   </a:t>
            </a:r>
            <a:r>
              <a:rPr lang="en-US" altLang="ko-KR" sz="7200" dirty="0" smtClean="0"/>
              <a:t>POLYTERU</a:t>
            </a: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2136" y="3801542"/>
            <a:ext cx="3596640" cy="512762"/>
          </a:xfrm>
        </p:spPr>
        <p:txBody>
          <a:bodyPr/>
          <a:lstStyle/>
          <a:p>
            <a:r>
              <a:rPr lang="en-US" altLang="ko-KR" dirty="0" smtClean="0"/>
              <a:t>Web &amp; mobile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58" y="2316801"/>
            <a:ext cx="739834" cy="836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64488" y="6194768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오동한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254" y="6194768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웹사이트 제작 포트폴리오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2023.04.04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6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9395" y="415166"/>
            <a:ext cx="5602779" cy="74046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페이지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ITEM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8" y="1438030"/>
            <a:ext cx="5588147" cy="3467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9" y="1438030"/>
            <a:ext cx="5731624" cy="34673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38175" y="1418980"/>
            <a:ext cx="2171700" cy="346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226322" y="1295155"/>
            <a:ext cx="2171700" cy="346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5824" y="5295900"/>
            <a:ext cx="10172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전체 영역을 </a:t>
            </a:r>
            <a:r>
              <a:rPr lang="en-US" altLang="ko-KR" sz="1400" dirty="0" err="1" smtClean="0"/>
              <a:t>display:flex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나누어 </a:t>
            </a:r>
            <a:r>
              <a:rPr lang="ko-KR" altLang="en-US" sz="1400" dirty="0" err="1" smtClean="0"/>
              <a:t>왼쪽영역은</a:t>
            </a:r>
            <a:r>
              <a:rPr lang="ko-KR" altLang="en-US" sz="1400" dirty="0" smtClean="0"/>
              <a:t> 아이템 전체 이미지가 </a:t>
            </a:r>
            <a:r>
              <a:rPr lang="en-US" altLang="ko-KR" sz="1400" dirty="0" smtClean="0"/>
              <a:t>fade</a:t>
            </a:r>
            <a:r>
              <a:rPr lang="ko-KR" altLang="en-US" sz="1400" dirty="0" smtClean="0"/>
              <a:t>배너로 변경되고 </a:t>
            </a:r>
            <a:r>
              <a:rPr lang="en-US" altLang="ko-KR" sz="1400" dirty="0" err="1" smtClean="0"/>
              <a:t>position:sticky</a:t>
            </a:r>
            <a:r>
              <a:rPr lang="ko-KR" altLang="en-US" sz="1400" dirty="0" err="1" smtClean="0"/>
              <a:t>를줘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페이지 </a:t>
            </a:r>
            <a:r>
              <a:rPr lang="ko-KR" altLang="en-US" sz="1400" dirty="0" err="1" smtClean="0"/>
              <a:t>스크롤시</a:t>
            </a:r>
            <a:r>
              <a:rPr lang="ko-KR" altLang="en-US" sz="1400" dirty="0" smtClean="0"/>
              <a:t> 따라 내려오고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오른쪽영역은 아이템 </a:t>
            </a:r>
            <a:r>
              <a:rPr lang="ko-KR" altLang="en-US" sz="1400" dirty="0" err="1" smtClean="0"/>
              <a:t>구매창이</a:t>
            </a:r>
            <a:r>
              <a:rPr lang="ko-KR" altLang="en-US" sz="1400" dirty="0" smtClean="0"/>
              <a:t> 있으며 페이지 </a:t>
            </a:r>
            <a:r>
              <a:rPr lang="ko-KR" altLang="en-US" sz="1400" dirty="0" err="1" smtClean="0"/>
              <a:t>스크롤시</a:t>
            </a:r>
            <a:r>
              <a:rPr lang="ko-KR" altLang="en-US" sz="1400" dirty="0" smtClean="0"/>
              <a:t> 상세이미지가 나오며 </a:t>
            </a:r>
            <a:r>
              <a:rPr lang="ko-KR" altLang="en-US" sz="1400" dirty="0" err="1" smtClean="0"/>
              <a:t>왼쪽영역의</a:t>
            </a:r>
            <a:r>
              <a:rPr lang="ko-KR" altLang="en-US" sz="1400" dirty="0" smtClean="0"/>
              <a:t> 전체이미지와 오른쪽영역의 상세이미지를 비교하며 </a:t>
            </a:r>
            <a:r>
              <a:rPr lang="ko-KR" altLang="en-US" sz="1400" dirty="0" err="1" smtClean="0"/>
              <a:t>볼수있다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0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26571" y="415166"/>
            <a:ext cx="35834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목표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570" y="1647825"/>
            <a:ext cx="248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클래스 추가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571" y="2509348"/>
            <a:ext cx="27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객체로 데이터 뿌리기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67349" y="1586018"/>
            <a:ext cx="6050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여러 </a:t>
            </a:r>
            <a:r>
              <a:rPr lang="ko-KR" altLang="en-US" dirty="0" smtClean="0"/>
              <a:t>개인 페이지를 </a:t>
            </a:r>
            <a:r>
              <a:rPr lang="ko-KR" altLang="en-US" dirty="0" err="1" smtClean="0"/>
              <a:t>모듈화하여</a:t>
            </a:r>
            <a:r>
              <a:rPr lang="ko-KR" altLang="en-US" dirty="0" smtClean="0"/>
              <a:t> </a:t>
            </a:r>
            <a:r>
              <a:rPr lang="ko-KR" altLang="en-US" dirty="0" smtClean="0"/>
              <a:t>사이트 </a:t>
            </a:r>
            <a:r>
              <a:rPr lang="ko-KR" altLang="en-US" dirty="0" smtClean="0"/>
              <a:t>전체를 </a:t>
            </a:r>
            <a:r>
              <a:rPr lang="ko-KR" altLang="en-US" dirty="0" smtClean="0"/>
              <a:t>하나의 </a:t>
            </a:r>
            <a:r>
              <a:rPr lang="ko-KR" altLang="en-US" dirty="0" smtClean="0"/>
              <a:t>페이지로 압축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67349" y="2882436"/>
            <a:ext cx="509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겹치는 이벤트설정들을 깔끔하게 정리 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467349" y="415166"/>
            <a:ext cx="54503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추가 개발 방안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5474" y="4474356"/>
            <a:ext cx="4678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1). </a:t>
            </a:r>
            <a:r>
              <a:rPr lang="ko-KR" altLang="en-US" sz="1400" dirty="0" smtClean="0"/>
              <a:t>아이템 상세페이지 구매 및 장바구니버튼 활성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05474" y="5035822"/>
            <a:ext cx="396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2). </a:t>
            </a:r>
            <a:r>
              <a:rPr lang="ko-KR" altLang="en-US" sz="1400" dirty="0" smtClean="0"/>
              <a:t>로그인 및 회원가입 페이지 활성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467349" y="3783988"/>
            <a:ext cx="625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활성화 하지 못한 버튼들 서버데이터와 연동해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2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" t="44" r="531" b="33675"/>
          <a:stretch/>
        </p:blipFill>
        <p:spPr>
          <a:xfrm>
            <a:off x="726970" y="1645687"/>
            <a:ext cx="4684617" cy="4663440"/>
          </a:xfrm>
        </p:spPr>
      </p:pic>
      <p:sp>
        <p:nvSpPr>
          <p:cNvPr id="5" name="TextBox 4"/>
          <p:cNvSpPr txBox="1"/>
          <p:nvPr/>
        </p:nvSpPr>
        <p:spPr>
          <a:xfrm>
            <a:off x="6228831" y="1931437"/>
            <a:ext cx="21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사이트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2988" y="3417727"/>
            <a:ext cx="42976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분석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사이트는 간결하고 디자인이나 기능보단 구매에 초점이 맞춰져 있다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원래 사이트처럼 간결 하되 디자인과 기능을 추가해 편의성을 높이는 스타일로 재구성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352632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사이트 분석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1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0" y="1537855"/>
            <a:ext cx="4579185" cy="5051839"/>
          </a:xfr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352632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사이트 분석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8831" y="1931437"/>
            <a:ext cx="266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STUDIO2500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32988" y="3417727"/>
            <a:ext cx="429768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32988" y="3417727"/>
            <a:ext cx="42976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분석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깔끔한 레이아웃과 과하지않은 애니메이션이 적절히 이루어진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STUDIO2500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사이트를 뼈대 디자인으로 선정하여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사이트에 접목시키기로 결정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34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1244" y="1273431"/>
            <a:ext cx="39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와이어 프레임 설계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Balsamiq</a:t>
            </a:r>
            <a:r>
              <a:rPr lang="en-US" altLang="ko-KR" dirty="0" smtClean="0"/>
              <a:t> Tool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4" y="2103032"/>
            <a:ext cx="5441075" cy="3890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0181" y="904099"/>
            <a:ext cx="46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폴리테루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메인페이지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650181" y="2515601"/>
            <a:ext cx="48795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레이아웃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상단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메인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하단  총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개영역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상단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로고 </a:t>
            </a:r>
            <a:r>
              <a:rPr lang="en-US" altLang="ko-KR" sz="1200" b="1" dirty="0" smtClean="0"/>
              <a:t>/ GNB</a:t>
            </a:r>
            <a:r>
              <a:rPr lang="ko-KR" altLang="en-US" sz="1200" b="1" dirty="0" smtClean="0"/>
              <a:t>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로고 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로고 이미지 가운데 정렬로 위치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2) GNB - </a:t>
            </a:r>
            <a:r>
              <a:rPr lang="en-US" altLang="ko-KR" sz="1200" dirty="0" err="1" smtClean="0"/>
              <a:t>display:flex</a:t>
            </a:r>
            <a:r>
              <a:rPr lang="ko-KR" altLang="en-US" sz="1200" dirty="0" smtClean="0"/>
              <a:t>로 정렬 후 화면 가운데 위치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ITEM</a:t>
            </a:r>
            <a:r>
              <a:rPr lang="ko-KR" altLang="en-US" sz="1200" dirty="0" smtClean="0"/>
              <a:t>에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서브메뉴</a:t>
            </a:r>
            <a:r>
              <a:rPr lang="ko-KR" altLang="en-US" sz="1200" dirty="0" smtClean="0"/>
              <a:t> 등장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메인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배너 이미지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전체 아이템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스타일 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배너 이미지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보이는 화면 기준으로 채워서 </a:t>
            </a:r>
            <a:r>
              <a:rPr lang="ko-KR" altLang="en-US" sz="1200" dirty="0" err="1" smtClean="0"/>
              <a:t>첫로딩시</a:t>
            </a:r>
            <a:r>
              <a:rPr lang="ko-KR" altLang="en-US" sz="1200" dirty="0" smtClean="0"/>
              <a:t> 상단 영역과 배너이미지만 보이게 하기 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윈도우 </a:t>
            </a:r>
            <a:r>
              <a:rPr lang="ko-KR" altLang="en-US" sz="1200" dirty="0" err="1" smtClean="0"/>
              <a:t>전체창일땐</a:t>
            </a:r>
            <a:r>
              <a:rPr lang="ko-KR" altLang="en-US" sz="1200" dirty="0" smtClean="0"/>
              <a:t> 이미지 하단부만 보이지만 창을 줄일수록 전체 이미지가 보이게 설정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하단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하단 로고 </a:t>
            </a:r>
            <a:r>
              <a:rPr lang="en-US" altLang="ko-KR" sz="1200" b="1" dirty="0" smtClean="0"/>
              <a:t>/ </a:t>
            </a:r>
            <a:r>
              <a:rPr lang="ko-KR" altLang="en-US" sz="1200" b="1" dirty="0" err="1" smtClean="0"/>
              <a:t>회사주소</a:t>
            </a:r>
            <a:r>
              <a:rPr lang="ko-KR" altLang="en-US" sz="1200" b="1" dirty="0" smtClean="0"/>
              <a:t> 및 대표자 설명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650181" y="1441266"/>
            <a:ext cx="4696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발사믹</a:t>
            </a:r>
            <a:r>
              <a:rPr lang="ko-KR" altLang="en-US" sz="1400" dirty="0" smtClean="0"/>
              <a:t> 툴을 이용하여 </a:t>
            </a:r>
            <a:r>
              <a:rPr lang="ko-KR" altLang="en-US" sz="1400" dirty="0" err="1" smtClean="0"/>
              <a:t>만들려하는</a:t>
            </a:r>
            <a:r>
              <a:rPr lang="ko-KR" altLang="en-US" sz="1400" dirty="0" smtClean="0"/>
              <a:t> 사이트의 각 </a:t>
            </a:r>
            <a:r>
              <a:rPr lang="ko-KR" altLang="en-US" sz="1400" dirty="0" err="1" smtClean="0"/>
              <a:t>페이지별</a:t>
            </a:r>
            <a:r>
              <a:rPr lang="ko-KR" altLang="en-US" sz="1400" dirty="0" smtClean="0"/>
              <a:t> 레이아웃과 </a:t>
            </a:r>
            <a:r>
              <a:rPr lang="ko-KR" altLang="en-US" sz="1400" dirty="0" err="1" smtClean="0"/>
              <a:t>효과등을</a:t>
            </a:r>
            <a:r>
              <a:rPr lang="ko-KR" altLang="en-US" sz="1400" dirty="0" smtClean="0"/>
              <a:t> 표현한 와이어 프레임을 설계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25166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8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1" y="296333"/>
            <a:ext cx="3136582" cy="29705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56" y="581891"/>
            <a:ext cx="4246192" cy="26850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00" y="3834746"/>
            <a:ext cx="5305826" cy="25777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952" y="739833"/>
            <a:ext cx="4055538" cy="25270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935" y="3913811"/>
            <a:ext cx="4928845" cy="26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6" y="1825711"/>
            <a:ext cx="5189839" cy="3679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1825711"/>
            <a:ext cx="5935771" cy="367974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25547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44" y="1273431"/>
            <a:ext cx="39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프로토타입</a:t>
            </a:r>
            <a:r>
              <a:rPr lang="ko-KR" altLang="en-US" dirty="0" smtClean="0"/>
              <a:t> 설계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Figma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6646" y="5913918"/>
            <a:ext cx="686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와이어 프레임으로 구성했던 레이아웃을 </a:t>
            </a:r>
            <a:r>
              <a:rPr lang="ko-KR" altLang="en-US" sz="1400" dirty="0" err="1" smtClean="0"/>
              <a:t>피그마를</a:t>
            </a:r>
            <a:r>
              <a:rPr lang="ko-KR" altLang="en-US" sz="1400" dirty="0" smtClean="0"/>
              <a:t> 통해 구체적인 디자인을 만들어 </a:t>
            </a:r>
            <a:endParaRPr lang="en-US" altLang="ko-KR" sz="1400" dirty="0" smtClean="0"/>
          </a:p>
          <a:p>
            <a:r>
              <a:rPr lang="ko-KR" altLang="en-US" sz="1400" dirty="0" smtClean="0"/>
              <a:t>만들고자 했던 사이트가 실제로 </a:t>
            </a:r>
            <a:r>
              <a:rPr lang="ko-KR" altLang="en-US" sz="1400" dirty="0" err="1" smtClean="0"/>
              <a:t>구현됬을때를</a:t>
            </a:r>
            <a:r>
              <a:rPr lang="ko-KR" altLang="en-US" sz="1400" dirty="0" smtClean="0"/>
              <a:t> 예상하며 디테일을 수정함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86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72" y="415166"/>
            <a:ext cx="5805910" cy="41392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481" y="1849828"/>
            <a:ext cx="2176799" cy="2704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24" y="1849827"/>
            <a:ext cx="2610133" cy="27046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0472" y="4874457"/>
            <a:ext cx="6076390" cy="16619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GNB</a:t>
            </a:r>
            <a:r>
              <a:rPr lang="ko-KR" altLang="en-US" sz="1200" dirty="0" smtClean="0"/>
              <a:t>메뉴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배경색이 투명에서 흰색으로 바뀌고 </a:t>
            </a:r>
            <a:endParaRPr lang="en-US" altLang="ko-KR" sz="1200" dirty="0" smtClean="0"/>
          </a:p>
          <a:p>
            <a:r>
              <a:rPr lang="ko-KR" altLang="en-US" sz="1200" dirty="0" smtClean="0"/>
              <a:t>글자는 검정이 되며 </a:t>
            </a:r>
            <a:r>
              <a:rPr lang="en-US" altLang="ko-KR" sz="1200" dirty="0" smtClean="0"/>
              <a:t>ITEM</a:t>
            </a:r>
            <a:r>
              <a:rPr lang="ko-KR" altLang="en-US" sz="1200" dirty="0" smtClean="0"/>
              <a:t>메뉴에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서브메뉴가 내려온다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서브메뉴는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clientHeight</a:t>
            </a:r>
            <a:r>
              <a:rPr lang="ko-KR" altLang="en-US" sz="1200" dirty="0" smtClean="0"/>
              <a:t>로 </a:t>
            </a:r>
            <a:r>
              <a:rPr lang="ko-KR" altLang="en-US" sz="1200" dirty="0" err="1" smtClean="0"/>
              <a:t>높이값을</a:t>
            </a:r>
            <a:r>
              <a:rPr lang="ko-KR" altLang="en-US" sz="1200" dirty="0" smtClean="0"/>
              <a:t> 설정해 </a:t>
            </a:r>
            <a:r>
              <a:rPr lang="ko-KR" altLang="en-US" sz="1200" dirty="0" err="1" smtClean="0"/>
              <a:t>서브메뉴의</a:t>
            </a:r>
            <a:r>
              <a:rPr lang="ko-KR" altLang="en-US" sz="1200" dirty="0" smtClean="0"/>
              <a:t> 수가 늘어나도 따로 </a:t>
            </a:r>
            <a:r>
              <a:rPr lang="ko-KR" altLang="en-US" sz="1200" dirty="0" err="1" smtClean="0"/>
              <a:t>높이값을</a:t>
            </a:r>
            <a:endParaRPr lang="en-US" altLang="ko-KR" sz="1200" dirty="0" smtClean="0"/>
          </a:p>
          <a:p>
            <a:r>
              <a:rPr lang="ko-KR" altLang="en-US" sz="1200" dirty="0" smtClean="0"/>
              <a:t>설정하지 않아도 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 smtClean="0"/>
              <a:t>메인배너는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opacity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fade</a:t>
            </a:r>
            <a:r>
              <a:rPr lang="ko-KR" altLang="en-US" sz="1200" dirty="0" smtClean="0"/>
              <a:t>효과를 주어 정해둔 시간마다 다음 이미지로 넘어가게 설정하고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인디케이터를</a:t>
            </a:r>
            <a:r>
              <a:rPr lang="ko-KR" altLang="en-US" sz="1200" dirty="0" smtClean="0"/>
              <a:t> 만들고 배너이미지와 설정을 맞춰 정해둔 시간이 모래시계처럼 </a:t>
            </a:r>
            <a:endParaRPr lang="en-US" altLang="ko-KR" sz="1200" dirty="0" smtClean="0"/>
          </a:p>
          <a:p>
            <a:r>
              <a:rPr lang="ko-KR" altLang="en-US" sz="1200" dirty="0" smtClean="0"/>
              <a:t>흘러가게 디자인했다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2431234" y="1895139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904483" y="1858621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328620" y="467338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04024" y="4874457"/>
            <a:ext cx="508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미디어쿼리로 화면 넓이가 </a:t>
            </a:r>
            <a:r>
              <a:rPr lang="en-US" altLang="ko-KR" sz="1200" dirty="0" smtClean="0"/>
              <a:t>1200px</a:t>
            </a:r>
            <a:r>
              <a:rPr lang="ko-KR" altLang="en-US" sz="1200" dirty="0" smtClean="0"/>
              <a:t>이 되면 </a:t>
            </a:r>
            <a:r>
              <a:rPr lang="en-US" altLang="ko-KR" sz="1200" dirty="0" smtClean="0"/>
              <a:t>GNB</a:t>
            </a:r>
            <a:r>
              <a:rPr lang="ko-KR" altLang="en-US" sz="1200" dirty="0" smtClean="0"/>
              <a:t>메뉴가 햄버거 버튼으로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바뀌고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우측에서 나타나며 스크롤이 되지않게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설정</a:t>
            </a: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>
          <a:xfrm>
            <a:off x="8420100" y="4270375"/>
            <a:ext cx="460375" cy="196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0" y="1552574"/>
            <a:ext cx="7310321" cy="4371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07998" y="2450122"/>
            <a:ext cx="3324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/>
              <a:t>메인영역은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grid</a:t>
            </a:r>
            <a:r>
              <a:rPr lang="ko-KR" altLang="en-US" sz="1200" dirty="0" smtClean="0"/>
              <a:t>로 레이아웃을 잡아 </a:t>
            </a:r>
            <a:r>
              <a:rPr lang="ko-KR" altLang="en-US" sz="1200" dirty="0" err="1" smtClean="0"/>
              <a:t>아이템별</a:t>
            </a:r>
            <a:r>
              <a:rPr lang="ko-KR" altLang="en-US" sz="1200" dirty="0" smtClean="0"/>
              <a:t> 간격이 일정하게 해주고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각 아이템에 </a:t>
            </a:r>
            <a:r>
              <a:rPr lang="ko-KR" altLang="en-US" sz="1200" dirty="0" err="1" smtClean="0"/>
              <a:t>트랜지션을</a:t>
            </a:r>
            <a:r>
              <a:rPr lang="ko-KR" altLang="en-US" sz="1200" dirty="0" smtClean="0"/>
              <a:t> 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순서대로 </a:t>
            </a:r>
            <a:r>
              <a:rPr lang="ko-KR" altLang="en-US" sz="1200" dirty="0" err="1" smtClean="0"/>
              <a:t>등장액션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효과를줌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아이템은 이미지를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장 겹쳐 처음 보이는 이미지는 앞면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뒷면이 </a:t>
            </a:r>
            <a:r>
              <a:rPr lang="ko-KR" altLang="en-US" sz="1200" dirty="0" err="1" smtClean="0"/>
              <a:t>나오게함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타원 7"/>
          <p:cNvSpPr/>
          <p:nvPr/>
        </p:nvSpPr>
        <p:spPr>
          <a:xfrm>
            <a:off x="6276975" y="2152650"/>
            <a:ext cx="1760316" cy="2247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페이지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ITEM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6" y="1514475"/>
            <a:ext cx="5680320" cy="371474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025336" y="2343150"/>
            <a:ext cx="375089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82518" y="5499214"/>
            <a:ext cx="87572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서브 페이지 </a:t>
            </a:r>
            <a:r>
              <a:rPr lang="en-US" altLang="ko-KR" sz="1200" dirty="0" smtClean="0"/>
              <a:t>ITEM</a:t>
            </a:r>
            <a:r>
              <a:rPr lang="ko-KR" altLang="en-US" sz="1200" dirty="0" smtClean="0"/>
              <a:t>은 자바스크립트로 태그를 </a:t>
            </a:r>
            <a:r>
              <a:rPr lang="ko-KR" altLang="en-US" sz="1200" dirty="0" err="1" smtClean="0"/>
              <a:t>만든후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객체로만든</a:t>
            </a:r>
            <a:r>
              <a:rPr lang="ko-KR" altLang="en-US" sz="1200" dirty="0" smtClean="0"/>
              <a:t> 리스트에서 각각 </a:t>
            </a:r>
            <a:r>
              <a:rPr lang="ko-KR" altLang="en-US" sz="1200" dirty="0" err="1" smtClean="0"/>
              <a:t>키값의</a:t>
            </a:r>
            <a:r>
              <a:rPr lang="ko-KR" altLang="en-US" sz="1200" dirty="0" smtClean="0"/>
              <a:t> 맞게 경로를 지정해 </a:t>
            </a:r>
            <a:endParaRPr lang="en-US" altLang="ko-KR" sz="1200" dirty="0" smtClean="0"/>
          </a:p>
          <a:p>
            <a:r>
              <a:rPr lang="ko-KR" altLang="en-US" sz="1200" dirty="0" smtClean="0"/>
              <a:t>한개의 페이지에서 모든 동작이 이루어지게 </a:t>
            </a:r>
            <a:r>
              <a:rPr lang="ko-KR" altLang="en-US" sz="1200" dirty="0" err="1" smtClean="0"/>
              <a:t>만듬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처음페이지는 모든 아이템이 다 등장하고 </a:t>
            </a:r>
            <a:r>
              <a:rPr lang="ko-KR" altLang="en-US" sz="1200" dirty="0" err="1" smtClean="0"/>
              <a:t>서브메뉴에</a:t>
            </a:r>
            <a:r>
              <a:rPr lang="ko-KR" altLang="en-US" sz="1200" dirty="0" smtClean="0"/>
              <a:t> 항목을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아이템에 </a:t>
            </a:r>
            <a:r>
              <a:rPr lang="ko-KR" altLang="en-US" sz="1200" dirty="0" err="1" smtClean="0"/>
              <a:t>객체리스트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키값인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구분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을 클래스로 추가해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서브메뉴의</a:t>
            </a:r>
            <a:r>
              <a:rPr lang="ko-KR" altLang="en-US" sz="1200" dirty="0" smtClean="0"/>
              <a:t> 텍스트와 일치시켜 클래스와 리스트의 텍스트가 다른 항목은 </a:t>
            </a:r>
            <a:r>
              <a:rPr lang="en-US" altLang="ko-KR" sz="1200" dirty="0" smtClean="0"/>
              <a:t>display : none</a:t>
            </a:r>
            <a:r>
              <a:rPr lang="ko-KR" altLang="en-US" sz="1200" dirty="0" smtClean="0"/>
              <a:t>을 시켜 화면에서 숨겨지게 하여 </a:t>
            </a:r>
            <a:endParaRPr lang="en-US" altLang="ko-KR" sz="1200" dirty="0" smtClean="0"/>
          </a:p>
          <a:p>
            <a:r>
              <a:rPr lang="ko-KR" altLang="en-US" sz="1200" dirty="0" smtClean="0"/>
              <a:t>하나의 </a:t>
            </a:r>
            <a:r>
              <a:rPr lang="ko-KR" altLang="en-US" sz="1200" dirty="0" err="1" smtClean="0"/>
              <a:t>페이지지만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여러페이지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인거같은</a:t>
            </a:r>
            <a:r>
              <a:rPr lang="ko-KR" altLang="en-US" sz="1200" dirty="0" smtClean="0"/>
              <a:t> 효과를 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47" y="1514474"/>
            <a:ext cx="5431254" cy="371474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997511" y="2343150"/>
            <a:ext cx="375089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72488" y="4471988"/>
            <a:ext cx="211931" cy="130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566" y="1155634"/>
            <a:ext cx="2673966" cy="205945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949666" y="3254693"/>
            <a:ext cx="342900" cy="213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699" y="2620065"/>
            <a:ext cx="2911267" cy="2247209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527421" y="1251784"/>
            <a:ext cx="681037" cy="161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411363" y="2784819"/>
            <a:ext cx="681037" cy="161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707571" y="3283268"/>
            <a:ext cx="9812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5602828" y="3551134"/>
            <a:ext cx="107181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5602828" y="3651901"/>
            <a:ext cx="107181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730414" y="4121658"/>
            <a:ext cx="1045741" cy="34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08322" y="4371422"/>
            <a:ext cx="941787" cy="3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441335" y="4563696"/>
            <a:ext cx="9611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8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504</Words>
  <Application>Microsoft Office PowerPoint</Application>
  <PresentationFormat>와이드스크린</PresentationFormat>
  <Paragraphs>72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나눔고딕</vt:lpstr>
      <vt:lpstr>맑은 고딕</vt:lpstr>
      <vt:lpstr>Arial</vt:lpstr>
      <vt:lpstr>Office 테마</vt:lpstr>
      <vt:lpstr>    POLYTERU</vt:lpstr>
      <vt:lpstr>기존 사이트 분석</vt:lpstr>
      <vt:lpstr>기존 사이트 분석</vt:lpstr>
      <vt:lpstr>사이트 설계</vt:lpstr>
      <vt:lpstr>PowerPoint 프레젠테이션</vt:lpstr>
      <vt:lpstr>사이트 설계</vt:lpstr>
      <vt:lpstr>사이트 구현 – 메인 페이지</vt:lpstr>
      <vt:lpstr>사이트 구현 – 메인 페이지</vt:lpstr>
      <vt:lpstr>사이트 구현 – 서브 페이지 ITEM</vt:lpstr>
      <vt:lpstr>사이트 구현 – 서브 페이지 ITEM 상세 페이지</vt:lpstr>
      <vt:lpstr>사이트 구현 목표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POLYTERU</dc:title>
  <dc:creator>user</dc:creator>
  <cp:lastModifiedBy>user</cp:lastModifiedBy>
  <cp:revision>28</cp:revision>
  <dcterms:created xsi:type="dcterms:W3CDTF">2023-03-31T02:12:15Z</dcterms:created>
  <dcterms:modified xsi:type="dcterms:W3CDTF">2023-04-03T00:31:24Z</dcterms:modified>
</cp:coreProperties>
</file>